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jpeg" Extension="jpeg"/>
  <Default ContentType="application/vnd.openxmlformats-package.relationships+xml" Extension="rels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presentation.main+xml" PartName="/ppt/presentation.xml"/>
  <Override ContentType="application/vnd.openxmlformats-officedocument.presentationml.presProps+xml" PartName="/ppt/presProps2.xml"/>
  <Override ContentType="application/vnd.openxmlformats-officedocument.theme+xml" PartName="/ppt/theme/theme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y="6858000" cx="12192000"/>
  <p:notesSz cx="6858000" cy="9144000"/>
  <p:defaultTextStyle>
    <a:defPPr lvl="0">
      <a:defRPr lang="en-US"/>
    </a:defPPr>
    <a:lvl1pPr defTabSz="4572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4572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4572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4572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4572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4572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4572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4572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4572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2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" Type="http://schemas.openxmlformats.org/officeDocument/2006/relationships/theme" Target="theme/theme1.xml"/><Relationship Id="rId2" Type="http://schemas.openxmlformats.org/officeDocument/2006/relationships/presProps" Target="presProps2.xml"/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6" Type="http://schemas.openxmlformats.org/officeDocument/2006/relationships/slide" Target="slides/slide13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 /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"/>
          <p:cNvSpPr txBox="1"/>
          <p:nvPr>
            <p:ph type="ctrTitle"/>
          </p:nvPr>
        </p:nvSpPr>
        <p:spPr>
          <a:xfrm>
            <a:off x="2417779" y="802298"/>
            <a:ext cx="8637000" cy="2541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Gill Sans"/>
              <a:buNone/>
            </a:pPr>
            <a:r>
              <a:t/>
            </a:r>
            <a:endParaRPr/>
          </a:p>
        </p:txBody>
      </p:sp>
      <p:sp>
        <p:nvSpPr>
          <p:cNvPr id="39" name="Google Shape;39;p1"/>
          <p:cNvSpPr txBox="1"/>
          <p:nvPr>
            <p:ph idx="1" type="subTitle"/>
          </p:nvPr>
        </p:nvSpPr>
        <p:spPr>
          <a:xfrm>
            <a:off x="2417780" y="3531204"/>
            <a:ext cx="8637000" cy="9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40" name="Google Shape;40;p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"/>
          <p:cNvSpPr txBox="1"/>
          <p:nvPr>
            <p:ph type="title"/>
          </p:nvPr>
        </p:nvSpPr>
        <p:spPr>
          <a:xfrm>
            <a:off x="1451579" y="804519"/>
            <a:ext cx="9603300" cy="1049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None/>
            </a:pPr>
            <a:r>
              <a:t/>
            </a:r>
            <a:endParaRPr/>
          </a:p>
        </p:txBody>
      </p:sp>
      <p:pic>
        <p:nvPicPr>
          <p:cNvPr id="43" name="Google Shape;43;p2"/>
          <p:cNvPicPr preferRelativeResize="0"/>
          <p:nvPr>
            <p:ph idx="1" type="body"/>
          </p:nvPr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50"/>
            <a:ext cx="122973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CBF8A-64E2-85C5-AF7E-BE178C1AD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7D3D675-6082-8CE6-AE73-DDFA6188E2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0638"/>
            <a:ext cx="12192000" cy="687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403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5EEA6-490E-1794-A7F9-6F4BD5995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EC7E4CA-779F-8140-F329-23EC1E5076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0638"/>
            <a:ext cx="12207981" cy="687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427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1AFC6-BC69-8961-0159-7308CB297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57D47CC-9FE5-95D6-A580-B6A8CC7A7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689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9C0F0-A05F-77EE-B38D-C4F49B8F8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6490021-12C3-C3C0-6623-122A3C30A5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-73135"/>
            <a:ext cx="12328518" cy="693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91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1E86A-590A-05D7-9A5C-7E7B786A0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8293860-D4EC-0562-34F7-2761FB7D1A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-225" b="3872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19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EE4AF-D60E-109D-EE75-70E2EA98E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FA6B12C-63B3-82C7-D2DE-4465E5FC83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2553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46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77C06-B2BD-28B8-7936-EC00AF088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9C189C-680E-A0E7-C0D9-5445034457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57" t="1018" r="927" b="2159"/>
          <a:stretch>
            <a:fillRect/>
          </a:stretch>
        </p:blipFill>
        <p:spPr>
          <a:xfrm>
            <a:off x="-73135" y="0"/>
            <a:ext cx="12265135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829B59-95B8-E2E1-467D-139FCDEC19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3136" y="0"/>
            <a:ext cx="122651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25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2634B-73CC-88E1-3C37-5BB518208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AC1D958-5AE6-49EA-D7E1-63C6371964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0638"/>
            <a:ext cx="12239325" cy="687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531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11778-D0A1-8AD4-B082-9CC9501F4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9430269-0505-354D-B2A8-179FD04816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239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883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E4D89-95A3-5779-E4EE-B92ACA0DB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A0CA98C-28F2-B145-92E9-EDCE8DA7A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50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37F6D-42FD-9437-6F53-9B774D160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14EDACF-0E57-AE0D-3915-6052FEB48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8921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